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59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DB320-E1BB-7F46-860A-2050E344C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117687"/>
          </a:xfrm>
        </p:spPr>
        <p:txBody>
          <a:bodyPr/>
          <a:lstStyle/>
          <a:p>
            <a:r>
              <a:rPr lang="en-GB" dirty="0" err="1"/>
              <a:t>Pygame</a:t>
            </a:r>
            <a:r>
              <a:rPr lang="en-GB" dirty="0"/>
              <a:t> </a:t>
            </a:r>
            <a:r>
              <a:rPr lang="ru-RU" dirty="0"/>
              <a:t>Машинка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3F3F3F-6AC1-1244-888B-32D50E625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331" y="4602759"/>
            <a:ext cx="5286125" cy="1117687"/>
          </a:xfrm>
        </p:spPr>
        <p:txBody>
          <a:bodyPr/>
          <a:lstStyle/>
          <a:p>
            <a:r>
              <a:rPr lang="ru-RU" dirty="0"/>
              <a:t>Работали Козлов Павел и Сиденко Олег</a:t>
            </a:r>
          </a:p>
        </p:txBody>
      </p:sp>
    </p:spTree>
    <p:extLst>
      <p:ext uri="{BB962C8B-B14F-4D97-AF65-F5344CB8AC3E}">
        <p14:creationId xmlns:p14="http://schemas.microsoft.com/office/powerpoint/2010/main" val="23078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260B0-4D40-0142-A8D5-7E980496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Игра</a:t>
            </a:r>
            <a:endParaRPr lang="en-US" sz="5400" dirty="0"/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1B96C8-7A6A-2E43-9969-D3D9F836B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151575"/>
            <a:ext cx="6260963" cy="455484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03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5AF84-1D99-0A43-949F-6E2EC708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/>
              <a:t>Реализация функционала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7091B-7986-D24C-A495-3E75775E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465" y="6055731"/>
            <a:ext cx="1865243" cy="4447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 err="1"/>
              <a:t>Главное</a:t>
            </a:r>
            <a:r>
              <a:rPr lang="en-US" sz="2000" dirty="0"/>
              <a:t> </a:t>
            </a:r>
            <a:r>
              <a:rPr lang="en-US" sz="2000" dirty="0" err="1"/>
              <a:t>меню</a:t>
            </a:r>
            <a:endParaRPr lang="en-US" sz="2000" dirty="0"/>
          </a:p>
        </p:txBody>
      </p:sp>
      <p:pic>
        <p:nvPicPr>
          <p:cNvPr id="5" name="Рисунок 4" descr="Изображение выглядит как текст, автомобиль&#10;&#10;Автоматически созданное описание">
            <a:extLst>
              <a:ext uri="{FF2B5EF4-FFF2-40B4-BE49-F238E27FC236}">
                <a16:creationId xmlns:a16="http://schemas.microsoft.com/office/drawing/2014/main" id="{4872B7B6-01EB-6547-8C70-120079F0A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4606" y="1151575"/>
            <a:ext cx="6260963" cy="455484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1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25297-587D-6E4E-913D-C61C0F0C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функционала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FF9F2F-E0E7-E749-96D5-07D385187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3324" y="2138090"/>
            <a:ext cx="470005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Настройки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FBD279B-FAEB-E940-981E-1D92AC193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138090"/>
            <a:ext cx="469835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Статистика</a:t>
            </a: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8D6A8B-5390-1E4E-ADAE-F582600D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9" y="2816024"/>
            <a:ext cx="5364370" cy="390136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4C1E2AB-5F62-7A4E-944F-503749584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61" y="2816024"/>
            <a:ext cx="5364370" cy="39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8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B8AB0-3F20-C44A-BBCB-F1AFB5EB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Игра</a:t>
            </a:r>
            <a:endParaRPr 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99431F8-1B0F-FB45-8D15-122AC4882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Запуск</a:t>
            </a:r>
            <a:r>
              <a:rPr lang="en-US" sz="1400" dirty="0"/>
              <a:t> </a:t>
            </a:r>
            <a:r>
              <a:rPr lang="en-US" sz="1400" dirty="0" err="1"/>
              <a:t>игры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Таймер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Увеличение</a:t>
            </a:r>
            <a:r>
              <a:rPr lang="en-US" sz="1400" dirty="0"/>
              <a:t> </a:t>
            </a:r>
            <a:r>
              <a:rPr lang="en-US" sz="1400" dirty="0" err="1"/>
              <a:t>скорости</a:t>
            </a:r>
            <a:r>
              <a:rPr lang="en-US" sz="1400" dirty="0"/>
              <a:t> (500, 1000, 2000)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Окно</a:t>
            </a:r>
            <a:r>
              <a:rPr lang="en-US" sz="1400" dirty="0"/>
              <a:t> </a:t>
            </a:r>
            <a:r>
              <a:rPr lang="en-US" sz="1400" dirty="0" err="1"/>
              <a:t>финиша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Нажатие</a:t>
            </a:r>
            <a:r>
              <a:rPr lang="en-US" sz="1400" dirty="0"/>
              <a:t> </a:t>
            </a:r>
            <a:r>
              <a:rPr lang="en-US" sz="1400" dirty="0" err="1"/>
              <a:t>на</a:t>
            </a:r>
            <a:r>
              <a:rPr lang="en-US" sz="1400" dirty="0"/>
              <a:t> </a:t>
            </a:r>
            <a:r>
              <a:rPr lang="en-US" sz="1400" dirty="0" err="1"/>
              <a:t>паузу</a:t>
            </a:r>
            <a:r>
              <a:rPr lang="en-US" sz="1400" dirty="0"/>
              <a:t> (</a:t>
            </a:r>
            <a:r>
              <a:rPr lang="en-US" sz="1400" dirty="0" err="1"/>
              <a:t>рестарт</a:t>
            </a:r>
            <a:r>
              <a:rPr lang="en-US" sz="1400" dirty="0"/>
              <a:t>/</a:t>
            </a:r>
            <a:r>
              <a:rPr lang="en-US" sz="1400" dirty="0" err="1"/>
              <a:t>переход</a:t>
            </a:r>
            <a:r>
              <a:rPr lang="en-US" sz="1400" dirty="0"/>
              <a:t> </a:t>
            </a:r>
            <a:r>
              <a:rPr lang="en-US" sz="1400" dirty="0" err="1"/>
              <a:t>в</a:t>
            </a:r>
            <a:r>
              <a:rPr lang="en-US" sz="1400" dirty="0"/>
              <a:t> </a:t>
            </a:r>
            <a:r>
              <a:rPr lang="en-US" sz="1400" dirty="0" err="1"/>
              <a:t>главное</a:t>
            </a:r>
            <a:r>
              <a:rPr lang="en-US" sz="1400" dirty="0"/>
              <a:t> </a:t>
            </a:r>
            <a:r>
              <a:rPr lang="en-US" sz="1400" dirty="0" err="1"/>
              <a:t>меню</a:t>
            </a:r>
            <a:r>
              <a:rPr lang="en-US" sz="1400" dirty="0"/>
              <a:t>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Включение</a:t>
            </a:r>
            <a:r>
              <a:rPr lang="en-US" sz="1400" dirty="0"/>
              <a:t> </a:t>
            </a:r>
            <a:r>
              <a:rPr lang="en-US" sz="1400" dirty="0" err="1"/>
              <a:t>режима</a:t>
            </a:r>
            <a:r>
              <a:rPr lang="en-US" sz="1400" dirty="0"/>
              <a:t> “</a:t>
            </a:r>
            <a:r>
              <a:rPr lang="en-US" sz="1400" dirty="0" err="1"/>
              <a:t>горячих</a:t>
            </a:r>
            <a:r>
              <a:rPr lang="en-US" sz="1400" dirty="0"/>
              <a:t> </a:t>
            </a:r>
            <a:r>
              <a:rPr lang="en-US" sz="1400" dirty="0" err="1"/>
              <a:t>бортиков</a:t>
            </a:r>
            <a:r>
              <a:rPr lang="en-US" sz="1400" dirty="0"/>
              <a:t>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Изменение</a:t>
            </a:r>
            <a:r>
              <a:rPr lang="en-US" sz="1400" dirty="0"/>
              <a:t> </a:t>
            </a:r>
            <a:r>
              <a:rPr lang="en-US" sz="1400" dirty="0" err="1"/>
              <a:t>скина</a:t>
            </a:r>
            <a:r>
              <a:rPr lang="en-US" sz="1400" dirty="0"/>
              <a:t> </a:t>
            </a:r>
            <a:r>
              <a:rPr lang="en-US" sz="1400" dirty="0" err="1"/>
              <a:t>машинки</a:t>
            </a: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Запись экрана 2021-12-31 в 01.14.27" descr="Запись экрана 2021-12-31 в 01.14.27">
            <a:hlinkClick r:id="" action="ppaction://media"/>
            <a:extLst>
              <a:ext uri="{FF2B5EF4-FFF2-40B4-BE49-F238E27FC236}">
                <a16:creationId xmlns:a16="http://schemas.microsoft.com/office/drawing/2014/main" id="{7690506F-6053-7147-9305-CE0B86A8B2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8906" y="941379"/>
            <a:ext cx="6714367" cy="501898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6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DF38A-57E8-9D4F-A425-9417508C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10" y="2733709"/>
            <a:ext cx="7657792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На этом все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0217CC-2EEF-A646-95DE-135D7FD4E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4149" y="4394039"/>
            <a:ext cx="7304152" cy="11176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565312781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Берлин</Template>
  <TotalTime>174</TotalTime>
  <Words>58</Words>
  <Application>Microsoft Macintosh PowerPoint</Application>
  <PresentationFormat>Широкоэкранный</PresentationFormat>
  <Paragraphs>18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Берлин</vt:lpstr>
      <vt:lpstr>Pygame Машинка</vt:lpstr>
      <vt:lpstr>Игра</vt:lpstr>
      <vt:lpstr>Реализация функционала</vt:lpstr>
      <vt:lpstr>Реализация функционала</vt:lpstr>
      <vt:lpstr>Игра</vt:lpstr>
      <vt:lpstr>На этом все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Машинка</dc:title>
  <dc:creator>Ольга Кузнецова</dc:creator>
  <cp:lastModifiedBy>Ольга Кузнецова</cp:lastModifiedBy>
  <cp:revision>6</cp:revision>
  <dcterms:created xsi:type="dcterms:W3CDTF">2021-12-30T21:07:00Z</dcterms:created>
  <dcterms:modified xsi:type="dcterms:W3CDTF">2022-01-19T11:57:54Z</dcterms:modified>
</cp:coreProperties>
</file>